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MON" initials="D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AE30-F5BB-4378-988E-0D0FD1AB034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4125-1488-4BD2-9ED9-073DCD976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AE30-F5BB-4378-988E-0D0FD1AB034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4125-1488-4BD2-9ED9-073DCD976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AE30-F5BB-4378-988E-0D0FD1AB034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4125-1488-4BD2-9ED9-073DCD976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AE30-F5BB-4378-988E-0D0FD1AB034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4125-1488-4BD2-9ED9-073DCD976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AE30-F5BB-4378-988E-0D0FD1AB034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4125-1488-4BD2-9ED9-073DCD976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AE30-F5BB-4378-988E-0D0FD1AB034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4125-1488-4BD2-9ED9-073DCD976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AE30-F5BB-4378-988E-0D0FD1AB034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4125-1488-4BD2-9ED9-073DCD976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AE30-F5BB-4378-988E-0D0FD1AB034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4125-1488-4BD2-9ED9-073DCD976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AE30-F5BB-4378-988E-0D0FD1AB034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4125-1488-4BD2-9ED9-073DCD976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AE30-F5BB-4378-988E-0D0FD1AB034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4125-1488-4BD2-9ED9-073DCD976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8AE30-F5BB-4378-988E-0D0FD1AB034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4125-1488-4BD2-9ED9-073DCD976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8AE30-F5BB-4378-988E-0D0FD1AB034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E4125-1488-4BD2-9ED9-073DCD9764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785786" y="274638"/>
            <a:ext cx="7715304" cy="2654296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Уважаемые мамы и папы, коллеги и дети!</a:t>
            </a:r>
            <a:b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Администрация детского сада признательна вам за соблюдение всех мероприятий в соответствии с распоряжением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акима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ВКО от 02.04.2020 года, направленных на недопущение распространения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коронавирусной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инфекции в нашей области.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Благодаря нашим совместным усилиям, грамотным действиям  и  ответственности мы сохраним  своё здоровье, здоровье детей и семьи! 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2051" name="Picture 3" descr="G:\НОВОЕ\Сайт детского сада\11. Сайт детского сада\Кариму\Сайт детского сада\история\_MG_387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702740"/>
            <a:ext cx="6828950" cy="39838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85786" y="274638"/>
            <a:ext cx="7572428" cy="3725866"/>
          </a:xfrm>
        </p:spPr>
        <p:txBody>
          <a:bodyPr>
            <a:normAutofit/>
          </a:bodyPr>
          <a:lstStyle/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Находясь дома с ребенком, в период карантинных мероприятий, вы стремитесь  организовать условия, быт, деятельность ребенка максимально комфортной, полезным.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Наши педагоги приложат все усилия , чтобы дети имели возможность дополнительно получать обучающую информацию в соответствии с возрастом, с «Программой обучения и воспитания детей дошкольного возраста  Республики Казахстан»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Министерством образования и науки Республики Казахстан  разработаны рекомендации по дистанционному обучению детей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предшкольных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групп с целью подготовки детей к школе. 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G:\НОВОЕ\Сайт детского сада\6. ДС 61 на сайт 23.02.18  -1\_MG_888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3988851"/>
            <a:ext cx="2609840" cy="2197078"/>
          </a:xfrm>
          <a:prstGeom prst="rect">
            <a:avLst/>
          </a:prstGeom>
          <a:noFill/>
        </p:spPr>
      </p:pic>
      <p:pic>
        <p:nvPicPr>
          <p:cNvPr id="1028" name="Picture 4" descr="G:\НОВОЕ\Сайт детского сада\13. САЙТ ДС 61 03.03.2018  -(2)\_MG_8680 - 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4214818"/>
            <a:ext cx="2812077" cy="20558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92935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Задания от педагогов, в режиме дистанционного обучения, будут поступать через социальную сеть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WhatsApp</a:t>
            </a: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либо на вашу электронную почту. </a:t>
            </a:r>
          </a:p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отсутствует интернет,  вы можете позвонить педагогу и получить всю информацию через беседу , консультацию, задать вопросы. </a:t>
            </a:r>
          </a:p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Рекомендуем , выполнять ребёнку задания обучающего характера,  под вашим контролем используя  телефон, компьютер, планшет, ноутбук, в любое удобное для вас и  ребенка время, но не позднее 19.00.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Важно!  </a:t>
            </a: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Время работы с ребенком- не более 10-15 минут.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Затем перерыв - отдых , </a:t>
            </a:r>
            <a:r>
              <a:rPr lang="ru-RU" sz="1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физминутка</a:t>
            </a: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, релаксационные упражнения.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 вашему желанию задания можно выполнять по частям,   повторять.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этом поддерживать положительный настрой ребенка, хвалить, давать возможность высказаться. 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Расписание организованной учебной деятельности с детьми будит размещено в  вашей группе </a:t>
            </a:r>
            <a:r>
              <a:rPr lang="en-US" sz="1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WhatsApp</a:t>
            </a: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</a:t>
            </a:r>
          </a:p>
          <a:p>
            <a:pPr>
              <a:buNone/>
            </a:pPr>
            <a:r>
              <a:rPr lang="ru-RU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Расписание для детей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предшкольной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группы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57224" y="1643050"/>
          <a:ext cx="7786742" cy="4525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3371"/>
                <a:gridCol w="3893371"/>
              </a:tblGrid>
              <a:tr h="653874">
                <a:tc>
                  <a:txBody>
                    <a:bodyPr/>
                    <a:lstStyle/>
                    <a:p>
                      <a:r>
                        <a:rPr lang="ru-RU" dirty="0" smtClean="0"/>
                        <a:t>Дни недели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Организованная учебная деятельность</a:t>
                      </a:r>
                      <a:endParaRPr lang="ru-RU" dirty="0"/>
                    </a:p>
                  </a:txBody>
                  <a:tcPr/>
                </a:tc>
              </a:tr>
              <a:tr h="130668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Вторник 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Формирование элементарных математических представлений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653874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Среда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Основы грамоты</a:t>
                      </a:r>
                    </a:p>
                    <a:p>
                      <a:endParaRPr lang="ru-RU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128604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Четверг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Ознакомление с окружающим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Расписание для детей Подготовительной группы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50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Дни недели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Организованная учебная деятельность</a:t>
                      </a:r>
                      <a:endParaRPr lang="ru-RU" dirty="0"/>
                    </a:p>
                  </a:txBody>
                  <a:tcPr/>
                </a:tc>
              </a:tr>
              <a:tr h="81501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Понедельник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Формирование элементарных математических представлений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Вторник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Основы грамоты</a:t>
                      </a:r>
                    </a:p>
                    <a:p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Среда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Формирование элементарных математических представлений</a:t>
                      </a:r>
                    </a:p>
                    <a:p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Четверг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Основы грамоты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Пятница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Ознакомление с окружающим</a:t>
                      </a:r>
                    </a:p>
                    <a:p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223</Words>
  <Application>Microsoft Office PowerPoint</Application>
  <PresentationFormat>Экран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Уважаемые мамы и папы, коллеги и дети! Администрация детского сада признательна вам за соблюдение всех мероприятий в соответствии с распоряжением акима ВКО от 02.04.2020 года, направленных на недопущение распространения коронавирусной инфекции в нашей области. Благодаря нашим совместным усилиям, грамотным действиям  и  ответственности мы сохраним  своё здоровье, здоровье детей и семьи!  </vt:lpstr>
      <vt:lpstr>Находясь дома с ребенком, в период карантинных мероприятий, вы стремитесь  организовать условия, быт, деятельность ребенка максимально комфортной, полезным.  Наши педагоги приложат все усилия , чтобы дети имели возможность дополнительно получать обучающую информацию в соответствии с возрастом, с «Программой обучения и воспитания детей дошкольного возраста  Республики Казахстан»  Министерством образования и науки Республики Казахстан  разработаны рекомендации по дистанционному обучению детей предшкольных групп с целью подготовки детей к школе.  </vt:lpstr>
      <vt:lpstr>Слайд 3</vt:lpstr>
      <vt:lpstr>Расписание для детей предшкольной группы</vt:lpstr>
      <vt:lpstr>Расписание для детей Подготовительной группы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DEMON</dc:creator>
  <cp:lastModifiedBy>DEMON</cp:lastModifiedBy>
  <cp:revision>20</cp:revision>
  <dcterms:created xsi:type="dcterms:W3CDTF">2020-04-05T08:08:57Z</dcterms:created>
  <dcterms:modified xsi:type="dcterms:W3CDTF">2020-04-05T11:06:21Z</dcterms:modified>
</cp:coreProperties>
</file>